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7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2019-08-09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2019-08-09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2019-08-09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2019-08-09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2019-08-09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2019-08-09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2019-08-09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2019-08-09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2019-08-09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2019-08-09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2019-08-09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2019-08-09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899592" y="1052736"/>
            <a:ext cx="66247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SP 111  </a:t>
            </a:r>
            <a:r>
              <a:rPr lang="pl-PL" sz="1200" dirty="0" smtClean="0"/>
              <a:t>ul. Jaracza 44/46 </a:t>
            </a:r>
            <a:r>
              <a:rPr lang="pl-PL" dirty="0" smtClean="0"/>
              <a:t>		26.08; 3.09; 	godz. 8.30 – 15.00</a:t>
            </a:r>
          </a:p>
          <a:p>
            <a:r>
              <a:rPr lang="pl-PL" dirty="0" smtClean="0"/>
              <a:t>SP 70    </a:t>
            </a:r>
            <a:r>
              <a:rPr lang="pl-PL" sz="1200" dirty="0" smtClean="0"/>
              <a:t>ul. Rewolucji 1905  22</a:t>
            </a:r>
            <a:r>
              <a:rPr lang="pl-PL" dirty="0" smtClean="0"/>
              <a:t>	</a:t>
            </a:r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27.08; 3.09; 	godz. 9.30 – 16.00</a:t>
            </a:r>
          </a:p>
          <a:p>
            <a:r>
              <a:rPr lang="pl-PL" dirty="0" smtClean="0"/>
              <a:t>SP 26    </a:t>
            </a:r>
            <a:r>
              <a:rPr lang="pl-PL" sz="1200" dirty="0" smtClean="0"/>
              <a:t>ul. Pogonowskiego 74 	</a:t>
            </a:r>
            <a:r>
              <a:rPr lang="pl-PL" dirty="0" smtClean="0"/>
              <a:t>28.08; 4.09; 	godz. 8.30 – 15.00</a:t>
            </a:r>
          </a:p>
          <a:p>
            <a:r>
              <a:rPr lang="pl-PL" dirty="0" smtClean="0"/>
              <a:t>SP 36    </a:t>
            </a:r>
            <a:r>
              <a:rPr lang="pl-PL" sz="1200" dirty="0" smtClean="0"/>
              <a:t>ul. Więckowskiego 35     	</a:t>
            </a:r>
            <a:r>
              <a:rPr lang="pl-PL" dirty="0" smtClean="0"/>
              <a:t>29.08; 4.09; 	godz. 8.30 – 15.00</a:t>
            </a:r>
          </a:p>
          <a:p>
            <a:r>
              <a:rPr lang="pl-PL" dirty="0" smtClean="0"/>
              <a:t>SP 46    </a:t>
            </a:r>
            <a:r>
              <a:rPr lang="pl-PL" sz="1200" dirty="0" smtClean="0"/>
              <a:t>ul. Żwirki 11/13 		</a:t>
            </a:r>
            <a:r>
              <a:rPr lang="pl-PL" dirty="0" smtClean="0"/>
              <a:t>30.08; 5.09; 	godz. 8.30 – 15.00</a:t>
            </a:r>
          </a:p>
          <a:p>
            <a:r>
              <a:rPr lang="pl-PL" dirty="0" smtClean="0"/>
              <a:t>SP 160  </a:t>
            </a:r>
            <a:r>
              <a:rPr lang="pl-PL" sz="1200" dirty="0" smtClean="0"/>
              <a:t>ul. A. Struga 24 a</a:t>
            </a:r>
            <a:r>
              <a:rPr lang="pl-PL" dirty="0" smtClean="0"/>
              <a:t> 		5.09; 		godz. 8.30 – 15.00</a:t>
            </a:r>
          </a:p>
          <a:p>
            <a:r>
              <a:rPr lang="pl-PL" dirty="0" smtClean="0"/>
              <a:t>SP 173  </a:t>
            </a:r>
            <a:r>
              <a:rPr lang="pl-PL" sz="1200" dirty="0" smtClean="0"/>
              <a:t>ul. Sienkiewicza 46 	</a:t>
            </a:r>
            <a:r>
              <a:rPr lang="pl-PL" dirty="0" smtClean="0"/>
              <a:t>6.09; 		godz. 8.30 – 15.00</a:t>
            </a:r>
          </a:p>
          <a:p>
            <a:r>
              <a:rPr lang="pl-PL" dirty="0" smtClean="0"/>
              <a:t>SP 170  </a:t>
            </a:r>
            <a:r>
              <a:rPr lang="pl-PL" sz="1200" dirty="0" smtClean="0"/>
              <a:t>ul. Miedziana 1/3 </a:t>
            </a:r>
            <a:r>
              <a:rPr lang="pl-PL" dirty="0" smtClean="0"/>
              <a:t>	6.09; 		godz. 8.30 – 15.00</a:t>
            </a:r>
          </a:p>
          <a:p>
            <a:r>
              <a:rPr lang="pl-PL" dirty="0" smtClean="0"/>
              <a:t>SP 14    </a:t>
            </a:r>
            <a:r>
              <a:rPr lang="pl-PL" sz="1200" dirty="0" smtClean="0"/>
              <a:t>ul. Wigury 8/10 		</a:t>
            </a:r>
            <a:r>
              <a:rPr lang="pl-PL" dirty="0" smtClean="0"/>
              <a:t>9.09; 		godz. 8.30 – 15.00</a:t>
            </a:r>
          </a:p>
          <a:p>
            <a:r>
              <a:rPr lang="pl-PL" dirty="0" smtClean="0"/>
              <a:t>SP 23    </a:t>
            </a:r>
            <a:r>
              <a:rPr lang="pl-PL" sz="1200" dirty="0" smtClean="0"/>
              <a:t>ul. Gdańska 16 		</a:t>
            </a:r>
            <a:r>
              <a:rPr lang="pl-PL" dirty="0" smtClean="0"/>
              <a:t>9.09; 		godz. 8.30 – 15.00</a:t>
            </a:r>
          </a:p>
          <a:p>
            <a:r>
              <a:rPr lang="pl-PL" dirty="0" smtClean="0"/>
              <a:t>SP 45    </a:t>
            </a:r>
            <a:r>
              <a:rPr lang="pl-PL" sz="1200" dirty="0" smtClean="0"/>
              <a:t>ul. Bojowników Getta 3</a:t>
            </a:r>
            <a:r>
              <a:rPr lang="pl-PL" dirty="0" smtClean="0"/>
              <a:t>	</a:t>
            </a:r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10.09; 		godz. 9.30 – 16.00</a:t>
            </a:r>
          </a:p>
          <a:p>
            <a:r>
              <a:rPr lang="pl-PL" dirty="0" smtClean="0"/>
              <a:t>SP 5      </a:t>
            </a:r>
            <a:r>
              <a:rPr lang="pl-PL" sz="1200" dirty="0" smtClean="0"/>
              <a:t>ul. Łęczycka 23</a:t>
            </a:r>
            <a:r>
              <a:rPr lang="pl-PL" dirty="0" smtClean="0"/>
              <a:t>		</a:t>
            </a:r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10.09; 		godz. 9.30 – 16.00</a:t>
            </a:r>
          </a:p>
          <a:p>
            <a:r>
              <a:rPr lang="pl-PL" dirty="0" smtClean="0"/>
              <a:t>SP 10    </a:t>
            </a:r>
            <a:r>
              <a:rPr lang="pl-PL" sz="1200" dirty="0" smtClean="0"/>
              <a:t>ul. Przybyszewskiego 15/21 </a:t>
            </a:r>
            <a:r>
              <a:rPr lang="pl-PL" dirty="0" smtClean="0"/>
              <a:t>	11.09; 		godz. 8.30 – 15.00</a:t>
            </a:r>
          </a:p>
          <a:p>
            <a:r>
              <a:rPr lang="pl-PL" dirty="0" smtClean="0"/>
              <a:t>SP 4      </a:t>
            </a:r>
            <a:r>
              <a:rPr lang="pl-PL" sz="1200" dirty="0" smtClean="0"/>
              <a:t>ul. Piłsudskiego 101 	</a:t>
            </a:r>
            <a:r>
              <a:rPr lang="pl-PL" dirty="0" smtClean="0"/>
              <a:t>11.09; 		godz. 8.30 – 15.00</a:t>
            </a:r>
          </a:p>
          <a:p>
            <a:r>
              <a:rPr lang="pl-PL" dirty="0" smtClean="0"/>
              <a:t>SP 175  </a:t>
            </a:r>
            <a:r>
              <a:rPr lang="pl-PL" sz="1200" dirty="0" smtClean="0"/>
              <a:t>ul. Pomorska 27 </a:t>
            </a:r>
            <a:r>
              <a:rPr lang="pl-PL" dirty="0" smtClean="0"/>
              <a:t>		12.09; 		godz. 8.30 – 15.00</a:t>
            </a:r>
          </a:p>
          <a:p>
            <a:r>
              <a:rPr lang="pl-PL" dirty="0" smtClean="0"/>
              <a:t>SP 153  </a:t>
            </a:r>
            <a:r>
              <a:rPr lang="pl-PL" sz="1200" dirty="0" smtClean="0"/>
              <a:t>ul. Obrońców Westerplatte 28 </a:t>
            </a:r>
            <a:r>
              <a:rPr lang="pl-PL" dirty="0" smtClean="0"/>
              <a:t>	12.09; 		godz. 8.30 – 15.00</a:t>
            </a:r>
          </a:p>
          <a:p>
            <a:r>
              <a:rPr lang="pl-PL" dirty="0" smtClean="0"/>
              <a:t>SP 29    </a:t>
            </a:r>
            <a:r>
              <a:rPr lang="pl-PL" sz="1200" dirty="0" smtClean="0"/>
              <a:t>ul. Przędzalniana 70 </a:t>
            </a:r>
            <a:r>
              <a:rPr lang="pl-PL" dirty="0" smtClean="0"/>
              <a:t>	13.09; 		godz. 8.30 – 15.00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395536" y="260648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Wnioski składać można także w czasie dyżurów pracowników Wydziału Edukacji, </a:t>
            </a:r>
            <a:br>
              <a:rPr lang="pl-PL" dirty="0" smtClean="0"/>
            </a:br>
            <a:r>
              <a:rPr lang="pl-PL" dirty="0" smtClean="0"/>
              <a:t>w  wymienionych niżej szkołach :  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17</Words>
  <Application>Microsoft Office PowerPoint</Application>
  <PresentationFormat>Pokaz na ekranie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Hanna Belke - Markiewicz</dc:creator>
  <cp:lastModifiedBy>Magdalena Misiakiewicz - Woch</cp:lastModifiedBy>
  <cp:revision>16</cp:revision>
  <dcterms:created xsi:type="dcterms:W3CDTF">2019-03-25T08:56:57Z</dcterms:created>
  <dcterms:modified xsi:type="dcterms:W3CDTF">2019-08-09T08:26:40Z</dcterms:modified>
</cp:coreProperties>
</file>